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2438" cy="99345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720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78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02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4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326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9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89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81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1860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038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062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317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8F67-719F-4115-8941-A17CBB163AA6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D918-3A23-455F-A6E6-42A4D1C7C0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3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116632" y="220359"/>
            <a:ext cx="662473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/>
              <a:t>Vill du fortsätta på KomTek nästa termin?</a:t>
            </a:r>
          </a:p>
          <a:p>
            <a:endParaRPr lang="sv-SE" dirty="0" smtClean="0"/>
          </a:p>
          <a:p>
            <a:r>
              <a:rPr lang="sv-SE" dirty="0" smtClean="0"/>
              <a:t>Ja        Nej        Namn</a:t>
            </a:r>
            <a:r>
              <a:rPr lang="sv-SE" dirty="0"/>
              <a:t>: </a:t>
            </a:r>
            <a:r>
              <a:rPr lang="sv-SE" dirty="0" smtClean="0"/>
              <a:t>______________________________________ Adress:_______________________________Postnr_____________Målsmans </a:t>
            </a:r>
            <a:r>
              <a:rPr lang="sv-SE" dirty="0"/>
              <a:t>namn och </a:t>
            </a:r>
            <a:r>
              <a:rPr lang="sv-SE" dirty="0" smtClean="0"/>
              <a:t>personnummer:_________________________</a:t>
            </a:r>
          </a:p>
          <a:p>
            <a:r>
              <a:rPr lang="sv-SE" dirty="0" smtClean="0"/>
              <a:t>________________________________________________________</a:t>
            </a:r>
            <a:endParaRPr lang="sv-SE" dirty="0"/>
          </a:p>
          <a:p>
            <a:r>
              <a:rPr lang="sv-SE" dirty="0" err="1"/>
              <a:t>Telnr</a:t>
            </a:r>
            <a:r>
              <a:rPr lang="sv-SE" dirty="0"/>
              <a:t>: </a:t>
            </a:r>
            <a:r>
              <a:rPr lang="sv-SE" dirty="0" smtClean="0"/>
              <a:t>____________________Mail:__________________________</a:t>
            </a:r>
            <a:endParaRPr lang="sv-SE" dirty="0"/>
          </a:p>
          <a:p>
            <a:r>
              <a:rPr lang="sv-SE" dirty="0" smtClean="0"/>
              <a:t>Nästa </a:t>
            </a:r>
            <a:r>
              <a:rPr lang="sv-SE" dirty="0"/>
              <a:t>kurs startar </a:t>
            </a:r>
            <a:r>
              <a:rPr lang="sv-SE" i="1" dirty="0" smtClean="0"/>
              <a:t>preliminärt</a:t>
            </a:r>
            <a:r>
              <a:rPr lang="sv-SE" dirty="0" smtClean="0"/>
              <a:t> vecka </a:t>
            </a:r>
            <a:r>
              <a:rPr lang="sv-SE" b="1" dirty="0" smtClean="0"/>
              <a:t>5</a:t>
            </a:r>
            <a:r>
              <a:rPr lang="sv-SE" b="1" dirty="0" smtClean="0"/>
              <a:t>.</a:t>
            </a:r>
            <a:r>
              <a:rPr lang="sv-SE" dirty="0" smtClean="0"/>
              <a:t> </a:t>
            </a:r>
            <a:r>
              <a:rPr lang="sv-SE" dirty="0"/>
              <a:t>Den här blanketten gäller som anmälan och skall </a:t>
            </a:r>
            <a:r>
              <a:rPr lang="sv-SE" dirty="0" smtClean="0"/>
              <a:t>vara  oss  tillhanda </a:t>
            </a:r>
            <a:r>
              <a:rPr lang="sv-SE" dirty="0"/>
              <a:t>senast vecka </a:t>
            </a:r>
            <a:r>
              <a:rPr lang="sv-SE" b="1" dirty="0" smtClean="0"/>
              <a:t>42. </a:t>
            </a:r>
            <a:endParaRPr lang="sv-SE" b="1" dirty="0" smtClean="0"/>
          </a:p>
          <a:p>
            <a:r>
              <a:rPr lang="sv-SE" dirty="0" smtClean="0"/>
              <a:t>Vi mailar ut en bekräftelse </a:t>
            </a:r>
            <a:r>
              <a:rPr lang="sv-SE" dirty="0"/>
              <a:t>i anslutning till kursstart.</a:t>
            </a:r>
          </a:p>
          <a:p>
            <a:endParaRPr lang="sv-SE" i="1" dirty="0" smtClean="0"/>
          </a:p>
          <a:p>
            <a:r>
              <a:rPr lang="sv-SE" i="1" dirty="0" smtClean="0"/>
              <a:t>Ringa </a:t>
            </a:r>
            <a:r>
              <a:rPr lang="sv-SE" i="1" dirty="0"/>
              <a:t>in den kursen du har gått nu.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451899" y="832165"/>
            <a:ext cx="288032" cy="2476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1196753" y="832165"/>
            <a:ext cx="288032" cy="2476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2" name="Grupp 31"/>
          <p:cNvGrpSpPr/>
          <p:nvPr/>
        </p:nvGrpSpPr>
        <p:grpSpPr>
          <a:xfrm>
            <a:off x="330727" y="3383918"/>
            <a:ext cx="4503141" cy="1480125"/>
            <a:chOff x="366019" y="2879272"/>
            <a:chExt cx="4503141" cy="1366269"/>
          </a:xfrm>
        </p:grpSpPr>
        <p:sp>
          <p:nvSpPr>
            <p:cNvPr id="4" name="Ellips 3"/>
            <p:cNvSpPr/>
            <p:nvPr/>
          </p:nvSpPr>
          <p:spPr>
            <a:xfrm>
              <a:off x="366019" y="3418995"/>
              <a:ext cx="1008112" cy="6120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451899" y="3540363"/>
              <a:ext cx="888869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err="1" smtClean="0">
                  <a:solidFill>
                    <a:schemeClr val="bg1"/>
                  </a:solidFill>
                </a:rPr>
                <a:t>Leknik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Ellips 12"/>
            <p:cNvSpPr/>
            <p:nvPr/>
          </p:nvSpPr>
          <p:spPr>
            <a:xfrm>
              <a:off x="1484784" y="3256059"/>
              <a:ext cx="1008112" cy="61206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Ellips 13"/>
            <p:cNvSpPr/>
            <p:nvPr/>
          </p:nvSpPr>
          <p:spPr>
            <a:xfrm>
              <a:off x="2708920" y="3128102"/>
              <a:ext cx="1008112" cy="61206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Ellips 14"/>
            <p:cNvSpPr/>
            <p:nvPr/>
          </p:nvSpPr>
          <p:spPr>
            <a:xfrm>
              <a:off x="3861048" y="2879272"/>
              <a:ext cx="1008112" cy="6120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1574185" y="3392816"/>
              <a:ext cx="1008112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smtClean="0">
                  <a:solidFill>
                    <a:schemeClr val="bg1"/>
                  </a:solidFill>
                </a:rPr>
                <a:t>Mekanik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2708920" y="3223539"/>
              <a:ext cx="1152128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smtClean="0">
                  <a:solidFill>
                    <a:schemeClr val="bg1"/>
                  </a:solidFill>
                </a:rPr>
                <a:t>Elektronik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3933056" y="3016029"/>
              <a:ext cx="864096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smtClean="0">
                  <a:solidFill>
                    <a:schemeClr val="bg1"/>
                  </a:solidFill>
                </a:rPr>
                <a:t>Staden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27" name="Uppåtböjd 26"/>
            <p:cNvSpPr/>
            <p:nvPr/>
          </p:nvSpPr>
          <p:spPr>
            <a:xfrm rot="20955930">
              <a:off x="1121623" y="4030886"/>
              <a:ext cx="726321" cy="21465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8" name="Uppåtböjd 27"/>
            <p:cNvSpPr/>
            <p:nvPr/>
          </p:nvSpPr>
          <p:spPr>
            <a:xfrm rot="20955930">
              <a:off x="2345759" y="3857796"/>
              <a:ext cx="726321" cy="21465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29" name="Uppåtböjd 28"/>
            <p:cNvSpPr/>
            <p:nvPr/>
          </p:nvSpPr>
          <p:spPr>
            <a:xfrm rot="20955930">
              <a:off x="3651054" y="3628917"/>
              <a:ext cx="726321" cy="21465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sp>
        <p:nvSpPr>
          <p:cNvPr id="30" name="Rektangel 29"/>
          <p:cNvSpPr/>
          <p:nvPr/>
        </p:nvSpPr>
        <p:spPr>
          <a:xfrm>
            <a:off x="5007248" y="4172581"/>
            <a:ext cx="2060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 smtClean="0"/>
              <a:t>08-580 </a:t>
            </a:r>
            <a:r>
              <a:rPr lang="sv-SE" sz="1200" dirty="0"/>
              <a:t>283 </a:t>
            </a:r>
            <a:r>
              <a:rPr lang="sv-SE" sz="1200" dirty="0" smtClean="0"/>
              <a:t>60</a:t>
            </a:r>
          </a:p>
          <a:p>
            <a:r>
              <a:rPr lang="sv-SE" sz="1200" dirty="0" smtClean="0"/>
              <a:t>komtek@jarfalla.se</a:t>
            </a:r>
            <a:endParaRPr lang="sv-SE" sz="1200" dirty="0"/>
          </a:p>
        </p:txBody>
      </p:sp>
      <p:sp>
        <p:nvSpPr>
          <p:cNvPr id="33" name="Rektangel 32"/>
          <p:cNvSpPr/>
          <p:nvPr/>
        </p:nvSpPr>
        <p:spPr>
          <a:xfrm>
            <a:off x="127992" y="5100691"/>
            <a:ext cx="65253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 smtClean="0"/>
              <a:t>Vill du fortsätta på KomTek nästa termin?</a:t>
            </a:r>
          </a:p>
          <a:p>
            <a:endParaRPr lang="sv-SE" dirty="0" smtClean="0"/>
          </a:p>
          <a:p>
            <a:r>
              <a:rPr lang="sv-SE" dirty="0" smtClean="0"/>
              <a:t>Ja        Nej        Namn:______________________________________ Adress:_______________________________Postnr_____________Målsmans namn och personnummer:_________________________</a:t>
            </a:r>
          </a:p>
          <a:p>
            <a:r>
              <a:rPr lang="sv-SE" dirty="0" smtClean="0"/>
              <a:t>_______________________________________________________</a:t>
            </a:r>
          </a:p>
          <a:p>
            <a:r>
              <a:rPr lang="sv-SE" dirty="0" err="1" smtClean="0"/>
              <a:t>Telnr</a:t>
            </a:r>
            <a:r>
              <a:rPr lang="sv-SE" dirty="0" smtClean="0"/>
              <a:t>: ____________________Mail:__________________________</a:t>
            </a:r>
          </a:p>
          <a:p>
            <a:r>
              <a:rPr lang="sv-SE" dirty="0" smtClean="0"/>
              <a:t>Nästa kurs startar </a:t>
            </a:r>
            <a:r>
              <a:rPr lang="sv-SE" i="1" dirty="0" smtClean="0"/>
              <a:t>preliminärt</a:t>
            </a:r>
            <a:r>
              <a:rPr lang="sv-SE" dirty="0" smtClean="0"/>
              <a:t> vecka </a:t>
            </a:r>
            <a:r>
              <a:rPr lang="sv-SE" b="1" dirty="0" smtClean="0"/>
              <a:t>5</a:t>
            </a:r>
            <a:r>
              <a:rPr lang="sv-SE" b="1" dirty="0" smtClean="0"/>
              <a:t>.</a:t>
            </a:r>
            <a:r>
              <a:rPr lang="sv-SE" dirty="0" smtClean="0"/>
              <a:t> Den här blanketten gäller som anmälan och skall vara  oss tillhanda senast vecka </a:t>
            </a:r>
            <a:r>
              <a:rPr lang="sv-SE" b="1" dirty="0" smtClean="0"/>
              <a:t>42</a:t>
            </a:r>
            <a:endParaRPr lang="sv-SE" dirty="0" smtClean="0"/>
          </a:p>
          <a:p>
            <a:endParaRPr lang="sv-SE" i="1" dirty="0" smtClean="0"/>
          </a:p>
          <a:p>
            <a:r>
              <a:rPr lang="sv-SE" i="1" dirty="0" smtClean="0"/>
              <a:t>Ringa in den kursen du har gått nu.</a:t>
            </a:r>
            <a:endParaRPr lang="sv-SE" dirty="0"/>
          </a:p>
        </p:txBody>
      </p:sp>
      <p:grpSp>
        <p:nvGrpSpPr>
          <p:cNvPr id="34" name="Grupp 33"/>
          <p:cNvGrpSpPr/>
          <p:nvPr/>
        </p:nvGrpSpPr>
        <p:grpSpPr>
          <a:xfrm>
            <a:off x="450978" y="8229364"/>
            <a:ext cx="4503141" cy="1480125"/>
            <a:chOff x="366019" y="2879272"/>
            <a:chExt cx="4503141" cy="1366269"/>
          </a:xfrm>
        </p:grpSpPr>
        <p:sp>
          <p:nvSpPr>
            <p:cNvPr id="35" name="Ellips 34"/>
            <p:cNvSpPr/>
            <p:nvPr/>
          </p:nvSpPr>
          <p:spPr>
            <a:xfrm>
              <a:off x="366019" y="3418995"/>
              <a:ext cx="1008112" cy="61206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451899" y="3540363"/>
              <a:ext cx="888869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err="1" smtClean="0">
                  <a:solidFill>
                    <a:schemeClr val="bg1"/>
                  </a:solidFill>
                </a:rPr>
                <a:t>Leknik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37" name="Ellips 36"/>
            <p:cNvSpPr/>
            <p:nvPr/>
          </p:nvSpPr>
          <p:spPr>
            <a:xfrm>
              <a:off x="1484784" y="3256059"/>
              <a:ext cx="1008112" cy="61206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8" name="Ellips 37"/>
            <p:cNvSpPr/>
            <p:nvPr/>
          </p:nvSpPr>
          <p:spPr>
            <a:xfrm>
              <a:off x="2708920" y="3128102"/>
              <a:ext cx="1008112" cy="61206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9" name="Ellips 38"/>
            <p:cNvSpPr/>
            <p:nvPr/>
          </p:nvSpPr>
          <p:spPr>
            <a:xfrm>
              <a:off x="3861048" y="2879272"/>
              <a:ext cx="1008112" cy="6120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0" name="textruta 39"/>
            <p:cNvSpPr txBox="1"/>
            <p:nvPr/>
          </p:nvSpPr>
          <p:spPr>
            <a:xfrm>
              <a:off x="1574185" y="3392816"/>
              <a:ext cx="1008112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smtClean="0">
                  <a:solidFill>
                    <a:schemeClr val="bg1"/>
                  </a:solidFill>
                </a:rPr>
                <a:t>Mekanik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ruta 40"/>
            <p:cNvSpPr txBox="1"/>
            <p:nvPr/>
          </p:nvSpPr>
          <p:spPr>
            <a:xfrm>
              <a:off x="2708920" y="3223539"/>
              <a:ext cx="1152128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smtClean="0">
                  <a:solidFill>
                    <a:schemeClr val="bg1"/>
                  </a:solidFill>
                </a:rPr>
                <a:t>Elektronik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ruta 41"/>
            <p:cNvSpPr txBox="1"/>
            <p:nvPr/>
          </p:nvSpPr>
          <p:spPr>
            <a:xfrm>
              <a:off x="3933056" y="3016029"/>
              <a:ext cx="864096" cy="31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dirty="0" smtClean="0">
                  <a:solidFill>
                    <a:schemeClr val="bg1"/>
                  </a:solidFill>
                </a:rPr>
                <a:t>Staden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sp>
          <p:nvSpPr>
            <p:cNvPr id="43" name="Uppåtböjd 42"/>
            <p:cNvSpPr/>
            <p:nvPr/>
          </p:nvSpPr>
          <p:spPr>
            <a:xfrm rot="20955930">
              <a:off x="1121623" y="4030886"/>
              <a:ext cx="726321" cy="21465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44" name="Uppåtböjd 43"/>
            <p:cNvSpPr/>
            <p:nvPr/>
          </p:nvSpPr>
          <p:spPr>
            <a:xfrm rot="20955930">
              <a:off x="2345759" y="3857796"/>
              <a:ext cx="726321" cy="21465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  <p:sp>
          <p:nvSpPr>
            <p:cNvPr id="45" name="Uppåtböjd 44"/>
            <p:cNvSpPr/>
            <p:nvPr/>
          </p:nvSpPr>
          <p:spPr>
            <a:xfrm rot="20955930">
              <a:off x="3651054" y="3628917"/>
              <a:ext cx="726321" cy="21465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chemeClr val="tx1"/>
                </a:solidFill>
              </a:endParaRPr>
            </a:p>
          </p:txBody>
        </p:sp>
      </p:grpSp>
      <p:sp>
        <p:nvSpPr>
          <p:cNvPr id="46" name="Rektangel 45"/>
          <p:cNvSpPr/>
          <p:nvPr/>
        </p:nvSpPr>
        <p:spPr>
          <a:xfrm>
            <a:off x="460283" y="5746711"/>
            <a:ext cx="288032" cy="2476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46"/>
          <p:cNvSpPr/>
          <p:nvPr/>
        </p:nvSpPr>
        <p:spPr>
          <a:xfrm>
            <a:off x="1182934" y="5744382"/>
            <a:ext cx="288032" cy="2476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4962627" y="9180506"/>
            <a:ext cx="2744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 smtClean="0"/>
              <a:t>08-580 283 60</a:t>
            </a:r>
          </a:p>
          <a:p>
            <a:r>
              <a:rPr lang="sv-SE" sz="1200" dirty="0" smtClean="0"/>
              <a:t>komtek@jarfalla.se</a:t>
            </a:r>
          </a:p>
        </p:txBody>
      </p:sp>
      <p:pic>
        <p:nvPicPr>
          <p:cNvPr id="1027" name="Picture 3" descr="JFK_logo_pos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248" y="8778087"/>
            <a:ext cx="1355201" cy="395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0" name="Picture 3" descr="JFK_logo_pos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734" y="3728409"/>
            <a:ext cx="1355201" cy="395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7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142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Järfälla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Nytomt Kristensson</dc:creator>
  <cp:lastModifiedBy>Roger Viklund</cp:lastModifiedBy>
  <cp:revision>43</cp:revision>
  <cp:lastPrinted>2021-02-22T13:39:14Z</cp:lastPrinted>
  <dcterms:created xsi:type="dcterms:W3CDTF">2013-09-23T06:40:04Z</dcterms:created>
  <dcterms:modified xsi:type="dcterms:W3CDTF">2021-09-16T13:29:28Z</dcterms:modified>
</cp:coreProperties>
</file>